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F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640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28016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 Geography of Tampa Bay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640080" y="3108960"/>
            <a:ext cx="73152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2918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Map of Our Home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4th Grade Florida History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Major Rivers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HILLSBOROUGH RIVER — flows through downtown Tampa.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ALAFIA RIVER — south Hillsborough County.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MANATEE RIVER — through Manatee County.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LITTLE MANATEE RIVER — between them, less developed.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2F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 you think early settlers built towns where rivers meet the Bay?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5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3.4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3.4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Hurricanes &amp; Climate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on the Bay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3: Local Geography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Florida's Climate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seasons: wet (May–October) and dry (November–April).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 and humid most of the year.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Hurricane season: June 1 to November 30.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is shaped to be vulnerable to storm surge.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Living With Hurricanes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codes require strong roofs and shutters.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serve as evacuation shelters.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make plans every June.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Hurricanes Helene and Milton (2024) reshaped local memory.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2F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28016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Geography Is Destiny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108960"/>
            <a:ext cx="73152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2918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Tampa Bay is — and how it's shaped — explains nearly everything else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4th Grade Florida History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ESSENTIAL QUESTIONS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8686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keep asking all unit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2606040" cy="2743200"/>
          </a:xfrm>
          <a:prstGeom prst="rect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920240"/>
            <a:ext cx="457200" cy="457200"/>
          </a:xfrm>
          <a:prstGeom prst="ellipse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8580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physical features make Tampa Bay unique?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0" y="1783080"/>
            <a:ext cx="2606040" cy="2743200"/>
          </a:xfrm>
          <a:prstGeom prst="rect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920240"/>
            <a:ext cx="457200" cy="457200"/>
          </a:xfrm>
          <a:prstGeom prst="ellipse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38328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are the counties, cities, and waterways of the Bay connected?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897880" y="1783080"/>
            <a:ext cx="2606040" cy="2743200"/>
          </a:xfrm>
          <a:prstGeom prst="rect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920240"/>
            <a:ext cx="457200" cy="457200"/>
          </a:xfrm>
          <a:prstGeom prst="ellipse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08076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where we live shape how we live?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5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3.1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Tampa Bay From Above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Skills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3: Local Geography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 Elements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— what is the map showing?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 ROSE — which way is north?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 (KEY) — what do the symbols mean?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— how far is it from one point to another?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Major Bay Features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Tampa Bay (between Tampa and Pinellas)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Hillsborough Bay (downtown Tampa)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and Lower Tampa Bay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24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Howard Frankland, Courtney Campbell, and Sunshine Skyway Bridges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5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3.2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3.2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Counties of the Bay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That Make the Region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3: Local Geography of Tampa Bay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Counties at a Glance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691640"/>
            <a:ext cx="3977640" cy="2971800"/>
          </a:xfrm>
          <a:prstGeom prst="rect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8580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Hillsborough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 seat: Tampa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population in the Bay area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3977640" cy="2971800"/>
          </a:xfrm>
          <a:prstGeom prst="rect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Pinellas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4632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 seat: Clearwater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densely populated in Florida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124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Counties at a Glance (continued)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691640"/>
            <a:ext cx="3977640" cy="2971800"/>
          </a:xfrm>
          <a:prstGeom prst="rect">
            <a:avLst/>
          </a:prstGeom>
          <a:solidFill>
            <a:srgbClr val="1B5E7A"/>
          </a:solidFill>
          <a:ln w="12700">
            <a:solidFill>
              <a:srgbClr val="1B5E7A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8580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Pasco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 seat: Dade City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of Hillsborough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3977640" cy="2971800"/>
          </a:xfrm>
          <a:prstGeom prst="rect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Manatee + Hernando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4632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Manatee — Bradenton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Hernando — Brooksville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3: Local Geography of Tampa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5E7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E2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3.3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FFB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3.3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Rivers of the Bay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Water That Built Tampa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4F8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3: Local Geography of Tampa Bay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Local Geography of Tampa Bay</dc:title>
  <dc:subject>PptxGenJS Presentation</dc:subject>
  <dc:creator>Tampa Bay 4th Grade Curriculum</dc:creator>
  <cp:lastModifiedBy>Tampa Bay 4th Grade Curriculum</cp:lastModifiedBy>
  <cp:revision>1</cp:revision>
  <dcterms:created xsi:type="dcterms:W3CDTF">2026-05-06T12:28:37Z</dcterms:created>
  <dcterms:modified xsi:type="dcterms:W3CDTF">2026-05-06T12:28:37Z</dcterms:modified>
</cp:coreProperties>
</file>